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  <p:sldId id="259" r:id="rId3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98" d="100"/>
          <a:sy n="198" d="100"/>
        </p:scale>
        <p:origin x="636" y="15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695645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882100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50778" y="2035695"/>
            <a:ext cx="6554450" cy="185702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Autofit/>
          </a:bodyPr>
          <a:lstStyle/>
          <a:p>
            <a:r>
              <a:rPr lang="en-US" sz="2400" b="1" dirty="0" err="1">
                <a:solidFill>
                  <a:schemeClr val="bg1"/>
                </a:solidFill>
                <a:latin typeface="Arial"/>
                <a:cs typeface="Arial"/>
              </a:rPr>
              <a:t>Titul</a:t>
            </a:r>
            <a:r>
              <a:rPr lang="en-US" sz="2400" b="1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Arial"/>
                <a:cs typeface="Arial"/>
              </a:rPr>
              <a:t>prezentace</a:t>
            </a:r>
            <a:endParaRPr lang="en-US" sz="24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63367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478748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2</Words>
  <Application>Microsoft Office PowerPoint</Application>
  <PresentationFormat>Předvádění na obrazovce (16:9)</PresentationFormat>
  <Paragraphs>1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Office Theme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/>
  <cp:lastModifiedBy>Robert</cp:lastModifiedBy>
  <cp:revision>30</cp:revision>
  <dcterms:created xsi:type="dcterms:W3CDTF">2020-12-08T17:30:44Z</dcterms:created>
  <dcterms:modified xsi:type="dcterms:W3CDTF">2022-03-28T22:53:43Z</dcterms:modified>
</cp:coreProperties>
</file>